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70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CB19E-44EA-4ED7-8186-B505F6FFE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9998DE-4053-49DA-A6C6-6D5518BDD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9AF06-A52C-4C4B-B1F8-1BA8A677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AC13E-C91D-4B65-A979-E09E30A2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399C9-18DD-4039-B149-11AD1DCB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13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B498D-EC96-46AF-998A-BC346587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7A68BA-9146-4FB6-8A40-F8C954950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1E0EB-7684-49EF-B060-CFABB670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EAF53-3CBC-4871-B1D5-4FA3FBBF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4661B-58CF-4C5D-BD28-0BA592F9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2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084BB5-368F-4A0E-86CA-AFF3F1C38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7320AB-7E3F-43AF-8998-1B81421A3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79741-47C6-4B2B-A0A0-7A46B656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CF3D4-5F84-4CA4-AFBE-5D5E218C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7922A-B4AC-470B-842A-210D15FE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0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A3947-F292-41A4-BC98-98882D57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19F02B-BDB6-4657-A397-4CD75124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197D0E-F610-4ABF-B9A2-6999044D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785D8-5572-4B9F-9267-4522EEB8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445D0-47A0-447D-8745-1073DF59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76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86D2F-E265-4641-93E7-F8AAB7A2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F4D64E-F675-44C2-B968-2B5D7D126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71DEE-D9FC-43C7-9A3A-3BE9D063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4F14D-B079-45B9-8E1D-34F2AB65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CC6D1-1EC5-4C76-8C2F-B8E9408E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7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4B28D-127E-4167-8C91-7AEAD2B0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AC770-3B51-4ADF-B196-2399315E0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4BC5D8-6732-46FC-B2DC-AFD6AD76B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6F4B2-D715-403E-8C10-EA39647D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5426AB-3864-46EF-ABEE-89062D82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A6CB03-F2B0-4EA9-9743-9F82C292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8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697D0-37D3-413E-9C99-822B2D1A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5435D-6B71-4846-B99F-FF7D773F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CE6752-ADEE-47D4-A35A-3D68ED437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CA0C68-F2FE-4484-ADD8-AAFAAB24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34E27C-29EE-4B6F-9D57-8DC01C017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5A2964-06C4-49A5-A580-066EC6D8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745E7C-3D33-4E73-9846-2BA6329C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F7FC8E-58CA-4307-ABC9-0891D94C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3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F3459-FF0C-4B4E-9C07-1DB1CBAB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7A62E3-7521-420E-BB1F-411E7D6B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BF862-FB2D-449A-A058-E39B1227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31CCC-C1F8-41FC-83FE-75042B65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7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19183F-9300-4419-AD97-B0F90AB6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CA18B-3F27-45E7-99DE-69489E82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43C03-1084-48A2-934D-DC8A6D9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8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C5E83-2954-426D-971F-8630E997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3F36C-C249-41D4-91AB-19A1CDD65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5C023-E86A-4B62-BAB2-C6C6661AE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4F3F1-75FB-47FE-978C-A74E1F7F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821442-31FA-4919-A5ED-262AF4B8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1AE4C-CF6F-4D57-8FAA-518F18B3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0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0140E-802D-488C-B82D-52929811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E3B07C-02C3-436B-978F-6CE19A551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051EE-14C9-40E7-A980-A3844539C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3C411A-E40F-469C-AF99-CE699CFD3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F242ED-9FFC-4A2D-915E-79490FE9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37928-4ABB-4C3B-8ACE-2826C82B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2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82B3F3-772F-4A52-BBF9-F815E18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7D73B7-AAE6-41D6-90DC-CA6855693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5F2AD-6C5C-43FF-B60D-BAC6A1412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D5270-011F-4760-89E9-89F798B86077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78474-DFC6-42B8-9817-35540638B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C7CE-006B-4D7F-BC46-0CDD9AA43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D3A7C-54E2-4D9A-85A7-7E2DA7032A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6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CFF2E61-DC0E-43CF-AA0F-32AA5E1C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324E4C-EA90-46AC-B45D-021ABE1E8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F56DF3-3395-4703-B656-0E26CD572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9A0090-F82E-43D4-91EA-25977FAB05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435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F6A93-C78B-469F-B62C-CD1977FD3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952B67-0E74-40A8-B9A1-662E97588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66B919-0A8B-4E6D-8968-AB811B6455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2E9674-D2CC-4798-BFDF-6862B2F59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9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52465-06DA-4F1D-B5ED-E8CBC5EA682E}"/>
              </a:ext>
            </a:extLst>
          </p:cNvPr>
          <p:cNvSpPr txBox="1"/>
          <p:nvPr/>
        </p:nvSpPr>
        <p:spPr>
          <a:xfrm>
            <a:off x="329784" y="479685"/>
            <a:ext cx="1174231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Echo”……”__LINE__</a:t>
            </a:r>
            <a:r>
              <a:rPr lang="ko-KR" altLang="en-US" dirty="0"/>
              <a:t>라는 명령어로 중복된 명령어를 </a:t>
            </a:r>
            <a:r>
              <a:rPr lang="ko-KR" altLang="en-US" dirty="0" err="1"/>
              <a:t>찾을수있다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에 </a:t>
            </a:r>
            <a:r>
              <a:rPr lang="en-US" altLang="ko-KR" dirty="0"/>
              <a:t>{{</a:t>
            </a:r>
            <a:r>
              <a:rPr lang="en-US" altLang="ko-KR" dirty="0" err="1"/>
              <a:t>Daelim</a:t>
            </a:r>
            <a:r>
              <a:rPr lang="en-US" altLang="ko-KR" dirty="0"/>
              <a:t>}}</a:t>
            </a:r>
            <a:r>
              <a:rPr lang="ko-KR" altLang="en-US" dirty="0"/>
              <a:t>이라는 문자가 보이는데 이것은 </a:t>
            </a:r>
            <a:r>
              <a:rPr lang="en-US" altLang="ko-KR" dirty="0"/>
              <a:t>php </a:t>
            </a:r>
            <a:r>
              <a:rPr lang="ko-KR" altLang="en-US" dirty="0"/>
              <a:t>파일에 </a:t>
            </a:r>
            <a:r>
              <a:rPr lang="en-US" altLang="ko-KR" dirty="0" err="1"/>
              <a:t>Daelim</a:t>
            </a:r>
            <a:r>
              <a:rPr lang="en-US" altLang="ko-KR" dirty="0"/>
              <a:t> </a:t>
            </a:r>
            <a:r>
              <a:rPr lang="ko-KR" altLang="en-US" dirty="0"/>
              <a:t>이라는 값을 넣어주면 그 단어를 불러와서</a:t>
            </a:r>
            <a:endParaRPr lang="en-US" altLang="ko-KR" dirty="0"/>
          </a:p>
          <a:p>
            <a:r>
              <a:rPr lang="ko-KR" altLang="en-US" dirty="0"/>
              <a:t>웹상에서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스크린샷에서는 </a:t>
            </a:r>
            <a:r>
              <a:rPr lang="en-US" altLang="ko-KR" dirty="0" err="1"/>
              <a:t>sysla</a:t>
            </a:r>
            <a:r>
              <a:rPr lang="ko-KR" altLang="en-US" dirty="0"/>
              <a:t>라고 </a:t>
            </a:r>
            <a:r>
              <a:rPr lang="ko-KR" altLang="en-US" dirty="0" err="1"/>
              <a:t>적혀있는데</a:t>
            </a:r>
            <a:r>
              <a:rPr lang="en-US" altLang="ko-KR" dirty="0"/>
              <a:t> </a:t>
            </a:r>
            <a:r>
              <a:rPr lang="ko-KR" altLang="en-US" dirty="0"/>
              <a:t>이름으로 해도 </a:t>
            </a:r>
            <a:r>
              <a:rPr lang="ko-KR" altLang="en-US" dirty="0" err="1"/>
              <a:t>좋을것</a:t>
            </a:r>
            <a:r>
              <a:rPr lang="ko-KR" altLang="en-US" dirty="0"/>
              <a:t> 같았지만 </a:t>
            </a:r>
            <a:endParaRPr lang="en-US" altLang="ko-KR" dirty="0"/>
          </a:p>
          <a:p>
            <a:r>
              <a:rPr lang="ko-KR" altLang="en-US" dirty="0"/>
              <a:t>예전에 </a:t>
            </a:r>
            <a:r>
              <a:rPr lang="ko-KR" altLang="en-US" dirty="0" err="1"/>
              <a:t>자주쓰던</a:t>
            </a:r>
            <a:r>
              <a:rPr lang="ko-KR" altLang="en-US" dirty="0"/>
              <a:t> 캐릭터 이름을 가져온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php </a:t>
            </a:r>
            <a:r>
              <a:rPr lang="ko-KR" altLang="en-US" dirty="0"/>
              <a:t>파일에 </a:t>
            </a:r>
            <a:endParaRPr lang="en-US" altLang="ko-KR" dirty="0"/>
          </a:p>
          <a:p>
            <a:r>
              <a:rPr lang="en-US" altLang="ko-KR" dirty="0"/>
              <a:t>$body = </a:t>
            </a:r>
            <a:r>
              <a:rPr lang="en-US" altLang="ko-KR" dirty="0" err="1"/>
              <a:t>file_get_contents</a:t>
            </a:r>
            <a:r>
              <a:rPr lang="en-US" altLang="ko-KR" dirty="0"/>
              <a:t>(“page.html”);</a:t>
            </a:r>
          </a:p>
          <a:p>
            <a:r>
              <a:rPr lang="en-US" altLang="ko-KR" dirty="0"/>
              <a:t>$name = “</a:t>
            </a:r>
            <a:r>
              <a:rPr lang="en-US" altLang="ko-KR" dirty="0" err="1"/>
              <a:t>sysla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$body = </a:t>
            </a:r>
            <a:r>
              <a:rPr lang="en-US" altLang="ko-KR" dirty="0" err="1"/>
              <a:t>str_replace</a:t>
            </a:r>
            <a:r>
              <a:rPr lang="en-US" altLang="ko-KR" dirty="0"/>
              <a:t>(“{{</a:t>
            </a:r>
            <a:r>
              <a:rPr lang="en-US" altLang="ko-KR" dirty="0" err="1"/>
              <a:t>Daelim</a:t>
            </a:r>
            <a:r>
              <a:rPr lang="en-US" altLang="ko-KR" dirty="0"/>
              <a:t>}}”,”</a:t>
            </a:r>
            <a:r>
              <a:rPr lang="ko-KR" altLang="en-US" dirty="0"/>
              <a:t>대남이</a:t>
            </a:r>
            <a:r>
              <a:rPr lang="en-US" altLang="ko-KR" dirty="0"/>
              <a:t>”,$body);</a:t>
            </a:r>
          </a:p>
          <a:p>
            <a:r>
              <a:rPr lang="en-US" altLang="ko-KR" dirty="0"/>
              <a:t>Echo $body;</a:t>
            </a:r>
          </a:p>
          <a:p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코딩하면 정해진 값으로 들어가 화면에 출력된다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Php</a:t>
            </a:r>
            <a:r>
              <a:rPr lang="ko-KR" altLang="en-US" dirty="0"/>
              <a:t> 안에 </a:t>
            </a:r>
            <a:r>
              <a:rPr lang="ko-KR" altLang="en-US" dirty="0" err="1"/>
              <a:t>내장되어있는</a:t>
            </a:r>
            <a:r>
              <a:rPr lang="ko-KR" altLang="en-US" dirty="0"/>
              <a:t> 명령어들은 </a:t>
            </a:r>
            <a:r>
              <a:rPr lang="en-US" altLang="ko-KR" dirty="0" err="1"/>
              <a:t>get_defined_constant</a:t>
            </a:r>
            <a:r>
              <a:rPr lang="en-US" altLang="ko-KR" dirty="0"/>
              <a:t>()</a:t>
            </a:r>
            <a:r>
              <a:rPr lang="ko-KR" altLang="en-US" dirty="0"/>
              <a:t>라고 입력하면 웹상에서 </a:t>
            </a:r>
            <a:r>
              <a:rPr lang="ko-KR" altLang="en-US" dirty="0" err="1"/>
              <a:t>볼수있다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49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14683-38BA-4338-8B1E-7F358DA78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ACEA1B-A8C1-4EAF-92C2-3CAF3373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695F05-4874-4D08-BD0D-E1817D9F3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19F405-5979-4BB0-87CB-ACBBF049B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111487-6D40-4993-8B54-CA65003AC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" r="-3" b="2650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405187-B49D-4807-9ED5-005DADB0F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r="-3" b="2495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24D12-9F82-468A-B4CD-12799D63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25B4A0-B724-4ED2-A56C-34C52AE28C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0738D-E30D-4F7C-9269-A9BAC0F8DCB6}"/>
              </a:ext>
            </a:extLst>
          </p:cNvPr>
          <p:cNvSpPr txBox="1"/>
          <p:nvPr/>
        </p:nvSpPr>
        <p:spPr>
          <a:xfrm>
            <a:off x="179882" y="389744"/>
            <a:ext cx="8746305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Page.php</a:t>
            </a:r>
            <a:r>
              <a:rPr lang="ko-KR" altLang="en-US" dirty="0"/>
              <a:t> 파일에서 수정하고 </a:t>
            </a:r>
            <a:r>
              <a:rPr lang="en-US" altLang="ko-KR" dirty="0"/>
              <a:t>v1 ,v2 </a:t>
            </a:r>
            <a:r>
              <a:rPr lang="ko-KR" altLang="en-US" dirty="0"/>
              <a:t>라는 단어들을 입력하고</a:t>
            </a:r>
            <a:endParaRPr lang="en-US" altLang="ko-KR" dirty="0"/>
          </a:p>
          <a:p>
            <a:r>
              <a:rPr lang="ko-KR" altLang="en-US" dirty="0"/>
              <a:t>원하는 값을 넣으면 웹상에서 들어갈 곳에 출력시켜준다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)localhost:8000/page.html?v1=</a:t>
            </a:r>
            <a:r>
              <a:rPr lang="ko-KR" altLang="en-US" dirty="0"/>
              <a:t>가</a:t>
            </a:r>
            <a:r>
              <a:rPr lang="en-US" altLang="ko-KR" dirty="0"/>
              <a:t>&amp;v2=</a:t>
            </a:r>
            <a:r>
              <a:rPr lang="ko-KR" altLang="en-US" dirty="0"/>
              <a:t>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라고</a:t>
            </a:r>
            <a:r>
              <a:rPr lang="ko-KR" altLang="en-US" dirty="0"/>
              <a:t> 한다면 </a:t>
            </a:r>
            <a:r>
              <a:rPr lang="en-US" altLang="ko-KR" dirty="0"/>
              <a:t>v1</a:t>
            </a:r>
            <a:r>
              <a:rPr lang="ko-KR" altLang="en-US" dirty="0"/>
              <a:t>에 들어갈 </a:t>
            </a:r>
            <a:r>
              <a:rPr lang="en-US" altLang="ko-KR" dirty="0"/>
              <a:t>first</a:t>
            </a:r>
            <a:r>
              <a:rPr lang="ko-KR" altLang="en-US" dirty="0"/>
              <a:t>는 가 라고 출력되고 </a:t>
            </a:r>
            <a:endParaRPr lang="en-US" altLang="ko-KR" dirty="0"/>
          </a:p>
          <a:p>
            <a:r>
              <a:rPr lang="en-US" altLang="ko-KR" dirty="0"/>
              <a:t>V2</a:t>
            </a:r>
            <a:r>
              <a:rPr lang="ko-KR" altLang="en-US" dirty="0"/>
              <a:t>에 들어갈 </a:t>
            </a:r>
            <a:r>
              <a:rPr lang="en-US" altLang="ko-KR" dirty="0"/>
              <a:t>last</a:t>
            </a:r>
            <a:r>
              <a:rPr lang="ko-KR" altLang="en-US" dirty="0"/>
              <a:t>는 나 라고 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현제 </a:t>
            </a:r>
            <a:r>
              <a:rPr lang="en-US" altLang="ko-KR" dirty="0"/>
              <a:t>git add . </a:t>
            </a:r>
            <a:r>
              <a:rPr lang="ko-KR" altLang="en-US" dirty="0"/>
              <a:t>후 </a:t>
            </a:r>
            <a:r>
              <a:rPr lang="en-US" altLang="ko-KR" dirty="0"/>
              <a:t>git </a:t>
            </a:r>
            <a:r>
              <a:rPr lang="en-US" altLang="ko-KR" dirty="0" err="1"/>
              <a:t>statu</a:t>
            </a:r>
            <a:r>
              <a:rPr lang="en-US" altLang="ko-KR" dirty="0"/>
              <a:t> </a:t>
            </a:r>
            <a:r>
              <a:rPr lang="ko-KR" altLang="en-US" dirty="0" err="1"/>
              <a:t>한뒤</a:t>
            </a:r>
            <a:r>
              <a:rPr lang="ko-KR" altLang="en-US" dirty="0"/>
              <a:t> </a:t>
            </a:r>
            <a:r>
              <a:rPr lang="en-US" altLang="ko-KR" dirty="0"/>
              <a:t>git commit –m “…”</a:t>
            </a:r>
            <a:r>
              <a:rPr lang="ko-KR" altLang="en-US" dirty="0"/>
              <a:t>을 수행하고 </a:t>
            </a:r>
            <a:endParaRPr lang="en-US" altLang="ko-KR" dirty="0"/>
          </a:p>
          <a:p>
            <a:r>
              <a:rPr lang="en-US" altLang="ko-KR" dirty="0"/>
              <a:t>Git push –u origin master </a:t>
            </a:r>
            <a:r>
              <a:rPr lang="ko-KR" altLang="en-US" dirty="0"/>
              <a:t>을 하여도 계석 저런 문구가 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물어보기만 해도 어느정도 </a:t>
            </a:r>
            <a:r>
              <a:rPr lang="ko-KR" altLang="en-US" dirty="0" err="1"/>
              <a:t>해결될것</a:t>
            </a:r>
            <a:r>
              <a:rPr lang="ko-KR" altLang="en-US" dirty="0"/>
              <a:t> 같지만 끝까지 혼자서 풀어보고 싶기때문에</a:t>
            </a:r>
            <a:endParaRPr lang="en-US" altLang="ko-KR" dirty="0"/>
          </a:p>
          <a:p>
            <a:r>
              <a:rPr lang="ko-KR" altLang="en-US" dirty="0"/>
              <a:t>물어보지 않았지만 </a:t>
            </a:r>
            <a:r>
              <a:rPr lang="en-US" altLang="ko-KR" dirty="0"/>
              <a:t>pull</a:t>
            </a:r>
            <a:r>
              <a:rPr lang="ko-KR" altLang="en-US" dirty="0"/>
              <a:t>이라는 명령어로 어느정도 해결된다고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Git pull . </a:t>
            </a:r>
            <a:r>
              <a:rPr lang="ko-KR" altLang="en-US" dirty="0"/>
              <a:t>이라는 명령어로 복사해보았지만 실패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URI</a:t>
            </a:r>
            <a:r>
              <a:rPr lang="ko-KR" altLang="en-US" dirty="0"/>
              <a:t>상에 입력된 문구를 그대로 출력하는 명령어는 </a:t>
            </a:r>
            <a:r>
              <a:rPr lang="en-US" altLang="ko-KR" dirty="0"/>
              <a:t>REQUSET_URI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배열로 저장되기 때문에 </a:t>
            </a:r>
            <a:r>
              <a:rPr lang="en-US" altLang="ko-KR" dirty="0"/>
              <a:t>Array </a:t>
            </a:r>
            <a:r>
              <a:rPr lang="ko-KR" altLang="en-US" dirty="0"/>
              <a:t>라는 문구가 출력된다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Localhost:8000/hello</a:t>
            </a:r>
            <a:r>
              <a:rPr lang="ko-KR" altLang="en-US" dirty="0"/>
              <a:t> 가 아닌 </a:t>
            </a:r>
            <a:r>
              <a:rPr lang="en-US" altLang="ko-KR" dirty="0"/>
              <a:t>localhost:8000/aa/hello</a:t>
            </a:r>
            <a:r>
              <a:rPr lang="ko-KR" altLang="en-US" dirty="0"/>
              <a:t>라고 입력해야 제대로 나온다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초보적인 실수로 자주 까먹는다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22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6179997-CC31-49D4-A8F0-0DBCE7EBF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37876"/>
            <a:ext cx="3278292" cy="18358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5A4EA8-D914-42A3-9352-E154A3AA5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2376127"/>
            <a:ext cx="3743538" cy="2105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29648A-8CA0-453A-84C5-9BAF83E99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1044612"/>
            <a:ext cx="3239769" cy="1822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F95055-97F1-4F32-9FB8-B5457EBA8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984274"/>
            <a:ext cx="3278292" cy="1835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BBBE07-2293-4339-B031-CD0152A85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4000674"/>
            <a:ext cx="3239769" cy="18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6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E3AB89-F10D-4A8F-960D-9CB39EEF4AD0}"/>
              </a:ext>
            </a:extLst>
          </p:cNvPr>
          <p:cNvSpPr txBox="1"/>
          <p:nvPr/>
        </p:nvSpPr>
        <p:spPr>
          <a:xfrm>
            <a:off x="284813" y="314793"/>
            <a:ext cx="10466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/</a:t>
            </a:r>
            <a:r>
              <a:rPr lang="en-US" altLang="ko-KR" dirty="0" err="1"/>
              <a:t>jinyphp</a:t>
            </a:r>
            <a:r>
              <a:rPr lang="en-US" altLang="ko-KR" dirty="0"/>
              <a:t>/theme</a:t>
            </a:r>
            <a:r>
              <a:rPr lang="ko-KR" altLang="en-US" dirty="0"/>
              <a:t>에서 테마를 다운로드 </a:t>
            </a:r>
            <a:r>
              <a:rPr lang="ko-KR" altLang="en-US" dirty="0" err="1"/>
              <a:t>한뒤</a:t>
            </a:r>
            <a:r>
              <a:rPr lang="ko-KR" altLang="en-US" dirty="0"/>
              <a:t> </a:t>
            </a:r>
            <a:r>
              <a:rPr lang="en-US" altLang="ko-KR" dirty="0" err="1"/>
              <a:t>index.php</a:t>
            </a:r>
            <a:r>
              <a:rPr lang="en-US" altLang="ko-KR" dirty="0"/>
              <a:t> </a:t>
            </a:r>
            <a:r>
              <a:rPr lang="ko-KR" altLang="en-US" dirty="0"/>
              <a:t>파일을 수정한다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현제 </a:t>
            </a:r>
            <a:r>
              <a:rPr lang="en-US" altLang="ko-KR" dirty="0" err="1"/>
              <a:t>index.php</a:t>
            </a:r>
            <a:r>
              <a:rPr lang="en-US" altLang="ko-KR" dirty="0"/>
              <a:t> </a:t>
            </a:r>
            <a:r>
              <a:rPr lang="ko-KR" altLang="en-US" dirty="0"/>
              <a:t>파일이 </a:t>
            </a:r>
            <a:r>
              <a:rPr lang="en-US" altLang="ko-KR" dirty="0"/>
              <a:t>public </a:t>
            </a:r>
            <a:r>
              <a:rPr lang="ko-KR" altLang="en-US" dirty="0"/>
              <a:t>폴더 안에 있으므로 파일을 </a:t>
            </a:r>
            <a:r>
              <a:rPr lang="ko-KR" altLang="en-US" dirty="0" err="1"/>
              <a:t>불러올때</a:t>
            </a:r>
            <a:r>
              <a:rPr lang="ko-KR" altLang="en-US" dirty="0"/>
              <a:t> 경로 지정을 해준다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절대값으로 지정하진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다운 받은 파일 안에 있는 </a:t>
            </a:r>
            <a:r>
              <a:rPr lang="en-US" altLang="ko-KR" dirty="0"/>
              <a:t>index.html </a:t>
            </a:r>
            <a:r>
              <a:rPr lang="ko-KR" altLang="en-US" dirty="0"/>
              <a:t>파일에 경로들을 절대 경로로 지정한다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다시 </a:t>
            </a:r>
            <a:r>
              <a:rPr lang="en-US" altLang="ko-KR" dirty="0"/>
              <a:t>php </a:t>
            </a:r>
            <a:r>
              <a:rPr lang="ko-KR" altLang="en-US" dirty="0"/>
              <a:t>파일로 돌아와서 아까 값을 불러오는 것 처럼 수정한다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관리하기 편하게 하기 위해서 나누는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제대로 코딩을 </a:t>
            </a:r>
            <a:r>
              <a:rPr lang="ko-KR" altLang="en-US" dirty="0" err="1"/>
              <a:t>해두지</a:t>
            </a:r>
            <a:r>
              <a:rPr lang="ko-KR" altLang="en-US" dirty="0"/>
              <a:t> 않았다면 </a:t>
            </a:r>
            <a:r>
              <a:rPr lang="en-US" altLang="ko-KR" dirty="0"/>
              <a:t>Card title </a:t>
            </a:r>
            <a:r>
              <a:rPr lang="ko-KR" altLang="en-US" dirty="0"/>
              <a:t>이라는 화면만 출력되었을 것이다</a:t>
            </a:r>
            <a:r>
              <a:rPr lang="en-US" altLang="ko-KR" dirty="0"/>
              <a:t>. Hello</a:t>
            </a:r>
            <a:r>
              <a:rPr lang="ko-KR" altLang="en-US" dirty="0"/>
              <a:t>는 지금 현제 </a:t>
            </a:r>
            <a:r>
              <a:rPr lang="en-US" altLang="ko-KR" dirty="0" err="1"/>
              <a:t>aaa</a:t>
            </a:r>
            <a:endParaRPr lang="en-US" altLang="ko-KR" dirty="0"/>
          </a:p>
          <a:p>
            <a:r>
              <a:rPr lang="ko-KR" altLang="en-US" dirty="0"/>
              <a:t>라는 폴더 안에 있음을 기억하자 </a:t>
            </a:r>
            <a:endParaRPr lang="en-US" altLang="ko-KR" dirty="0"/>
          </a:p>
          <a:p>
            <a:r>
              <a:rPr lang="en-US" altLang="ko-KR" dirty="0"/>
              <a:t>Localhost:8000/hello -&gt; Localhost:8000/</a:t>
            </a:r>
            <a:r>
              <a:rPr lang="en-US" altLang="ko-KR" dirty="0" err="1"/>
              <a:t>aaa</a:t>
            </a:r>
            <a:r>
              <a:rPr lang="en-US" altLang="ko-KR" dirty="0"/>
              <a:t>/hello</a:t>
            </a:r>
          </a:p>
          <a:p>
            <a:endParaRPr lang="en-US" altLang="ko-KR" dirty="0"/>
          </a:p>
          <a:p>
            <a:r>
              <a:rPr lang="ko-KR" altLang="en-US" dirty="0"/>
              <a:t>페이지를</a:t>
            </a:r>
            <a:r>
              <a:rPr lang="en-US" altLang="ko-KR" dirty="0"/>
              <a:t> </a:t>
            </a:r>
            <a:r>
              <a:rPr lang="ko-KR" altLang="en-US" dirty="0" err="1"/>
              <a:t>새로고침</a:t>
            </a:r>
            <a:r>
              <a:rPr lang="ko-KR" altLang="en-US" dirty="0"/>
              <a:t> 해보면 </a:t>
            </a:r>
            <a:r>
              <a:rPr lang="ko-KR" altLang="en-US" dirty="0" err="1"/>
              <a:t>월래는</a:t>
            </a:r>
            <a:r>
              <a:rPr lang="ko-KR" altLang="en-US" dirty="0"/>
              <a:t> </a:t>
            </a:r>
            <a:r>
              <a:rPr lang="ko-KR" altLang="en-US" dirty="0" err="1"/>
              <a:t>웰컴</a:t>
            </a:r>
            <a:r>
              <a:rPr lang="ko-KR" altLang="en-US" dirty="0"/>
              <a:t> 하며 반겨주어야 하지만 수정해보았다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74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3A3D9-8656-420A-A4F8-712267A5CB47}"/>
              </a:ext>
            </a:extLst>
          </p:cNvPr>
          <p:cNvSpPr txBox="1"/>
          <p:nvPr/>
        </p:nvSpPr>
        <p:spPr>
          <a:xfrm>
            <a:off x="164892" y="494675"/>
            <a:ext cx="42562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완성 </a:t>
            </a:r>
            <a:r>
              <a:rPr lang="ko-KR" altLang="en-US" dirty="0" err="1"/>
              <a:t>수정시</a:t>
            </a:r>
            <a:r>
              <a:rPr lang="ko-KR" altLang="en-US" dirty="0"/>
              <a:t> 날짜 업데이트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완성 시각 </a:t>
            </a:r>
            <a:r>
              <a:rPr lang="en-US" altLang="ko-KR" dirty="0"/>
              <a:t>0905 12</a:t>
            </a:r>
            <a:r>
              <a:rPr lang="ko-KR" altLang="en-US" dirty="0"/>
              <a:t>시 </a:t>
            </a:r>
            <a:r>
              <a:rPr lang="en-US" altLang="ko-KR" dirty="0"/>
              <a:t>31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14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C18D2-1ECB-47C1-92A2-C985B6F9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728"/>
            <a:ext cx="10515600" cy="581623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다른 이용자가 </a:t>
            </a:r>
            <a:r>
              <a:rPr lang="en-US" altLang="ko-KR" dirty="0" err="1"/>
              <a:t>github</a:t>
            </a:r>
            <a:r>
              <a:rPr lang="ko-KR" altLang="en-US" dirty="0"/>
              <a:t>에 업데이트와 동시 작업등을 하기 위해서는 마스터 계정을 가지고있는 사용자의 동의가 필요하다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우선 홈페이지에 들어가서 업데이트를 </a:t>
            </a:r>
            <a:r>
              <a:rPr lang="ko-KR" altLang="en-US" dirty="0" err="1"/>
              <a:t>할수있도록</a:t>
            </a:r>
            <a:r>
              <a:rPr lang="ko-KR" altLang="en-US" dirty="0"/>
              <a:t> 포크로 주소 복사를 하고 </a:t>
            </a:r>
            <a:r>
              <a:rPr lang="ko-KR" altLang="en-US" dirty="0" err="1"/>
              <a:t>그뒤</a:t>
            </a:r>
            <a:r>
              <a:rPr lang="ko-KR" altLang="en-US" dirty="0"/>
              <a:t> 라이브러리에 있는 자료들을 복사한다</a:t>
            </a:r>
            <a:r>
              <a:rPr lang="en-US" altLang="ko-KR" dirty="0"/>
              <a:t>. </a:t>
            </a:r>
            <a:r>
              <a:rPr lang="ko-KR" altLang="en-US" dirty="0"/>
              <a:t>원하는 파일을 수정 및 내용을 추가하고 등록 허락을 받는다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수정 및 추가 허락을 받으면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올라가있는</a:t>
            </a:r>
            <a:r>
              <a:rPr lang="ko-KR" altLang="en-US" dirty="0"/>
              <a:t> 자료들이 업데이트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4</a:t>
            </a:r>
            <a:r>
              <a:rPr lang="ko-KR" altLang="en-US" dirty="0"/>
              <a:t>번 슬라이드는 지금 설명과 동일한 내용이다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60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B458D0-72C8-4387-A930-2431EA068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E71ED7-2A4F-42C0-B93B-DB375E07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482853-82C7-4A7C-B548-AACA7FA8E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r="-3" b="898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F4FA69-CD03-4F84-A23C-51FB83C7FD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1D11F-D9B2-435A-869B-D941AF5D8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C5C865-F3A3-4532-922A-FB3E9831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B9557A-E52D-44E1-A17E-EF2EEF18B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1F5748-7E19-4AF1-8914-79E935C733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4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25B75C-9CC2-4675-9D63-68E13ECC69C6}"/>
              </a:ext>
            </a:extLst>
          </p:cNvPr>
          <p:cNvSpPr txBox="1"/>
          <p:nvPr/>
        </p:nvSpPr>
        <p:spPr>
          <a:xfrm>
            <a:off x="587229" y="562062"/>
            <a:ext cx="117054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Composer</a:t>
            </a:r>
            <a:r>
              <a:rPr lang="ko-KR" altLang="en-US" dirty="0"/>
              <a:t>을 검색하면 프로그램을 설치 </a:t>
            </a:r>
            <a:r>
              <a:rPr lang="ko-KR" altLang="en-US" dirty="0" err="1"/>
              <a:t>할수있다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b="1" dirty="0"/>
              <a:t>Composer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영어로 해석하면 작곡가 </a:t>
            </a:r>
            <a:r>
              <a:rPr lang="ko-KR" altLang="en-US" dirty="0" err="1"/>
              <a:t>를</a:t>
            </a:r>
            <a:r>
              <a:rPr lang="ko-KR" altLang="en-US" dirty="0"/>
              <a:t> 뜻합니다</a:t>
            </a:r>
            <a:r>
              <a:rPr lang="en-US" altLang="ko-KR" dirty="0"/>
              <a:t>. </a:t>
            </a:r>
            <a:r>
              <a:rPr lang="ko-KR" altLang="en-US" dirty="0"/>
              <a:t>컴퓨터 용어로는 </a:t>
            </a:r>
            <a:r>
              <a:rPr lang="en-US" altLang="ko-KR" dirty="0"/>
              <a:t>PHP </a:t>
            </a:r>
            <a:r>
              <a:rPr lang="ko-KR" altLang="en-US" dirty="0"/>
              <a:t>프로그래밍 언어를 위한 의존성 관리자를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이프로그램을</a:t>
            </a:r>
            <a:r>
              <a:rPr lang="ko-KR" altLang="en-US" dirty="0"/>
              <a:t> 다운받고 </a:t>
            </a:r>
            <a:r>
              <a:rPr lang="ko-KR" altLang="en-US" dirty="0" err="1"/>
              <a:t>실행한뒤</a:t>
            </a:r>
            <a:r>
              <a:rPr lang="ko-KR" altLang="en-US" dirty="0"/>
              <a:t> </a:t>
            </a:r>
            <a:r>
              <a:rPr lang="en-US" altLang="ko-KR" dirty="0" err="1"/>
              <a:t>Cmd</a:t>
            </a:r>
            <a:r>
              <a:rPr lang="ko-KR" altLang="en-US" dirty="0"/>
              <a:t>창</a:t>
            </a:r>
            <a:r>
              <a:rPr lang="en-US" altLang="ko-KR" dirty="0"/>
              <a:t>,</a:t>
            </a:r>
            <a:r>
              <a:rPr lang="ko-KR" altLang="en-US" dirty="0"/>
              <a:t>또는 </a:t>
            </a:r>
            <a:r>
              <a:rPr lang="en-US" altLang="ko-KR" dirty="0"/>
              <a:t>git</a:t>
            </a:r>
            <a:r>
              <a:rPr lang="ko-KR" altLang="en-US" dirty="0"/>
              <a:t>프로그램에서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Composer</a:t>
            </a:r>
            <a:r>
              <a:rPr lang="ko-KR" altLang="en-US" dirty="0"/>
              <a:t>입력하면 자동적으로 설치합니다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명령어</a:t>
            </a:r>
            <a:r>
              <a:rPr lang="en-US" altLang="ko-KR" dirty="0"/>
              <a:t>:Composer global require </a:t>
            </a:r>
            <a:r>
              <a:rPr lang="en-US" altLang="ko-KR" dirty="0" err="1"/>
              <a:t>jiny</a:t>
            </a:r>
            <a:r>
              <a:rPr lang="en-US" altLang="ko-KR" dirty="0"/>
              <a:t>/installer</a:t>
            </a:r>
          </a:p>
          <a:p>
            <a:r>
              <a:rPr lang="ko-KR" altLang="en-US" dirty="0" err="1"/>
              <a:t>그뒤</a:t>
            </a:r>
            <a:r>
              <a:rPr lang="ko-KR" altLang="en-US" dirty="0"/>
              <a:t> </a:t>
            </a:r>
            <a:r>
              <a:rPr lang="en-US" altLang="ko-KR" dirty="0" err="1"/>
              <a:t>jiny</a:t>
            </a:r>
            <a:r>
              <a:rPr lang="en-US" altLang="ko-KR" dirty="0"/>
              <a:t> new </a:t>
            </a:r>
            <a:r>
              <a:rPr lang="en-US" altLang="ko-KR" dirty="0" err="1"/>
              <a:t>mywab</a:t>
            </a:r>
            <a:r>
              <a:rPr lang="ko-KR" altLang="en-US" dirty="0"/>
              <a:t>라고 입력하면 자동적으로 가장 최신 버전을 다운 </a:t>
            </a:r>
            <a:r>
              <a:rPr lang="ko-KR" altLang="en-US" dirty="0" err="1"/>
              <a:t>받아줌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등록되어있는</a:t>
            </a:r>
            <a:r>
              <a:rPr lang="ko-KR" altLang="en-US" dirty="0"/>
              <a:t> </a:t>
            </a:r>
            <a:r>
              <a:rPr lang="ko-KR" altLang="en-US" dirty="0" err="1"/>
              <a:t>것중</a:t>
            </a:r>
            <a:r>
              <a:rPr lang="ko-KR" altLang="en-US" dirty="0"/>
              <a:t> 무료 오픈 소스를 </a:t>
            </a:r>
            <a:r>
              <a:rPr lang="ko-KR" altLang="en-US" dirty="0" err="1"/>
              <a:t>다운받을수있는</a:t>
            </a:r>
            <a:r>
              <a:rPr lang="ko-KR" altLang="en-US" dirty="0"/>
              <a:t> </a:t>
            </a:r>
            <a:r>
              <a:rPr lang="en-US" altLang="ko-KR" dirty="0" err="1"/>
              <a:t>jiny</a:t>
            </a:r>
            <a:r>
              <a:rPr lang="ko-KR" altLang="en-US" dirty="0"/>
              <a:t>라는 사용자가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/</a:t>
            </a:r>
            <a:r>
              <a:rPr lang="en-US" altLang="ko-KR" dirty="0" err="1"/>
              <a:t>jiny</a:t>
            </a:r>
            <a:r>
              <a:rPr lang="ko-KR" altLang="en-US" dirty="0"/>
              <a:t>로 들어가 </a:t>
            </a:r>
            <a:r>
              <a:rPr lang="en-US" altLang="ko-KR" dirty="0" err="1"/>
              <a:t>Vscord</a:t>
            </a:r>
            <a:r>
              <a:rPr lang="ko-KR" altLang="en-US" dirty="0"/>
              <a:t>를 다운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성공적으로 다운이 완료 되었는지 확인하려면 </a:t>
            </a:r>
            <a:r>
              <a:rPr lang="en-US" altLang="ko-KR" dirty="0"/>
              <a:t>ls</a:t>
            </a:r>
            <a:r>
              <a:rPr lang="ko-KR" altLang="en-US" dirty="0"/>
              <a:t>을 명령어 창에 입력하면 </a:t>
            </a:r>
            <a:r>
              <a:rPr lang="en-US" altLang="ko-KR" dirty="0" err="1"/>
              <a:t>mywab</a:t>
            </a:r>
            <a:r>
              <a:rPr lang="ko-KR" altLang="en-US" dirty="0"/>
              <a:t>이라는 폴더가 생성된다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Cd </a:t>
            </a:r>
            <a:r>
              <a:rPr lang="en-US" altLang="ko-KR" dirty="0" err="1"/>
              <a:t>mywab</a:t>
            </a:r>
            <a:r>
              <a:rPr lang="ko-KR" altLang="en-US" dirty="0"/>
              <a:t>을 하고 </a:t>
            </a:r>
            <a:r>
              <a:rPr lang="en-US" altLang="ko-KR" dirty="0"/>
              <a:t>php-S localhost:8000 </a:t>
            </a:r>
            <a:r>
              <a:rPr lang="ko-KR" altLang="en-US" dirty="0"/>
              <a:t>라고 입력해서 서버를 열어보자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3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0DA622-9CBB-499E-A150-F1F1AEB0E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EF4507-C89E-4BFA-9385-1AC570AAD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A140C8-FD47-4153-814C-E556F4525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" r="-3" b="392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00208-83FB-4C4B-ACF2-301864FC8F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 r="-3" b="2852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39C7F9-B97F-440D-9708-E65B8EDEE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E21442-7528-4758-8AC2-0888BD5BB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BE1EE-1BD0-4B0F-BD98-CD9E9C9C9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F5115-8A3F-4DEF-A3A4-AA3AEBE7C3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9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BF8730-F936-4995-A583-9EB53BE848F8}"/>
              </a:ext>
            </a:extLst>
          </p:cNvPr>
          <p:cNvSpPr txBox="1"/>
          <p:nvPr/>
        </p:nvSpPr>
        <p:spPr>
          <a:xfrm>
            <a:off x="344774" y="359764"/>
            <a:ext cx="11216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서버가 성공적으로 </a:t>
            </a:r>
            <a:r>
              <a:rPr lang="ko-KR" altLang="en-US" dirty="0" err="1"/>
              <a:t>열린것을</a:t>
            </a:r>
            <a:r>
              <a:rPr lang="ko-KR" altLang="en-US" dirty="0"/>
              <a:t> 확인하고 </a:t>
            </a:r>
            <a:r>
              <a:rPr lang="ko-KR" altLang="en-US" dirty="0" err="1"/>
              <a:t>난뒤</a:t>
            </a:r>
            <a:r>
              <a:rPr lang="ko-KR" altLang="en-US" dirty="0"/>
              <a:t> 우리가 한 것은 여러가지 명령어와 기능들을 </a:t>
            </a:r>
            <a:r>
              <a:rPr lang="ko-KR" altLang="en-US" dirty="0" err="1"/>
              <a:t>볼수있는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Phpinfo</a:t>
            </a:r>
            <a:r>
              <a:rPr lang="ko-KR" altLang="en-US" dirty="0"/>
              <a:t>를 페이지에 띄우는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상단에는 </a:t>
            </a:r>
            <a:r>
              <a:rPr lang="en-US" altLang="ko-KR" dirty="0"/>
              <a:t>php </a:t>
            </a:r>
            <a:r>
              <a:rPr lang="ko-KR" altLang="en-US" dirty="0"/>
              <a:t>버전 </a:t>
            </a:r>
            <a:r>
              <a:rPr lang="en-US" altLang="ko-KR" dirty="0"/>
              <a:t>7.3.8</a:t>
            </a:r>
            <a:r>
              <a:rPr lang="ko-KR" altLang="en-US" dirty="0"/>
              <a:t>이라고 적혀 있으며 그 밑으로 체계 빌드 컴파일러 명령어 등 </a:t>
            </a:r>
            <a:r>
              <a:rPr lang="ko-KR" altLang="en-US" dirty="0" err="1"/>
              <a:t>나열되어있습니다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파란색으로 뜨는 글자색을 가진 단어들은 키워드 이다</a:t>
            </a:r>
            <a:r>
              <a:rPr lang="en-US" altLang="ko-KR" dirty="0"/>
              <a:t>. Php </a:t>
            </a:r>
            <a:r>
              <a:rPr lang="ko-KR" altLang="en-US" dirty="0"/>
              <a:t>언어 체계에서 기본적으로 </a:t>
            </a:r>
            <a:r>
              <a:rPr lang="ko-KR" altLang="en-US" dirty="0" err="1"/>
              <a:t>정해놓은</a:t>
            </a:r>
            <a:r>
              <a:rPr lang="ko-KR" altLang="en-US" dirty="0"/>
              <a:t> 단어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상수와 변수를 놓고 </a:t>
            </a:r>
            <a:r>
              <a:rPr lang="ko-KR" altLang="en-US" dirty="0" err="1"/>
              <a:t>보았을때</a:t>
            </a:r>
            <a:r>
              <a:rPr lang="ko-KR" altLang="en-US" dirty="0"/>
              <a:t> 상수와 비슷하다고 </a:t>
            </a:r>
            <a:r>
              <a:rPr lang="ko-KR" altLang="en-US" dirty="0" err="1"/>
              <a:t>볼수있다</a:t>
            </a:r>
            <a:r>
              <a:rPr lang="en-US" altLang="ko-KR" dirty="0"/>
              <a:t>. </a:t>
            </a:r>
            <a:r>
              <a:rPr lang="ko-KR" altLang="en-US" dirty="0"/>
              <a:t>값이 </a:t>
            </a:r>
            <a:r>
              <a:rPr lang="ko-KR" altLang="en-US" dirty="0" err="1"/>
              <a:t>정해져있기</a:t>
            </a:r>
            <a:r>
              <a:rPr lang="ko-KR" altLang="en-US" dirty="0"/>
              <a:t> 때문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99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270FE58-F186-428E-83C0-AB8B2EF96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EB05C-442E-43A3-B030-26D290986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94119F-EE86-4A3A-9D4D-CC02DC7FA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409A4-7FFC-404D-87B3-DE879F86C6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4" r="-3" b="179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7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630</Words>
  <Application>Microsoft Office PowerPoint</Application>
  <PresentationFormat>와이드스크린</PresentationFormat>
  <Paragraphs>85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종호</dc:creator>
  <cp:lastModifiedBy>김 종호</cp:lastModifiedBy>
  <cp:revision>6</cp:revision>
  <dcterms:created xsi:type="dcterms:W3CDTF">2019-09-04T14:55:36Z</dcterms:created>
  <dcterms:modified xsi:type="dcterms:W3CDTF">2019-09-04T15:32:01Z</dcterms:modified>
</cp:coreProperties>
</file>